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33"/>
  </p:notesMasterIdLst>
  <p:sldIdLst>
    <p:sldId id="285" r:id="rId2"/>
    <p:sldId id="272" r:id="rId3"/>
    <p:sldId id="273" r:id="rId4"/>
    <p:sldId id="274" r:id="rId5"/>
    <p:sldId id="266" r:id="rId6"/>
    <p:sldId id="269" r:id="rId7"/>
    <p:sldId id="257" r:id="rId8"/>
    <p:sldId id="275" r:id="rId9"/>
    <p:sldId id="258" r:id="rId10"/>
    <p:sldId id="276" r:id="rId11"/>
    <p:sldId id="263" r:id="rId12"/>
    <p:sldId id="279" r:id="rId13"/>
    <p:sldId id="287" r:id="rId14"/>
    <p:sldId id="259" r:id="rId15"/>
    <p:sldId id="280" r:id="rId16"/>
    <p:sldId id="262" r:id="rId17"/>
    <p:sldId id="288" r:id="rId18"/>
    <p:sldId id="260" r:id="rId19"/>
    <p:sldId id="278" r:id="rId20"/>
    <p:sldId id="261" r:id="rId21"/>
    <p:sldId id="281" r:id="rId22"/>
    <p:sldId id="265" r:id="rId23"/>
    <p:sldId id="277" r:id="rId24"/>
    <p:sldId id="267" r:id="rId25"/>
    <p:sldId id="268" r:id="rId26"/>
    <p:sldId id="282" r:id="rId27"/>
    <p:sldId id="289" r:id="rId28"/>
    <p:sldId id="283" r:id="rId29"/>
    <p:sldId id="290" r:id="rId30"/>
    <p:sldId id="284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94" autoAdjust="0"/>
    <p:restoredTop sz="94638" autoAdjust="0"/>
  </p:normalViewPr>
  <p:slideViewPr>
    <p:cSldViewPr>
      <p:cViewPr>
        <p:scale>
          <a:sx n="80" d="100"/>
          <a:sy n="80" d="100"/>
        </p:scale>
        <p:origin x="-852" y="17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EA6F1-1B4D-4AEC-A444-8A14158ACAC2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BB642-249D-4744-B18B-74CA85F3E2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15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EBB642-249D-4744-B18B-74CA85F3E2A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211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69CE-E3B6-4220-A255-1B05BBDDB7A7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DB70E-92B2-46D0-82C1-7AD04B5DB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69CE-E3B6-4220-A255-1B05BBDDB7A7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DB70E-92B2-46D0-82C1-7AD04B5DB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69CE-E3B6-4220-A255-1B05BBDDB7A7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DB70E-92B2-46D0-82C1-7AD04B5DB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69CE-E3B6-4220-A255-1B05BBDDB7A7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DB70E-92B2-46D0-82C1-7AD04B5DB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69CE-E3B6-4220-A255-1B05BBDDB7A7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DB70E-92B2-46D0-82C1-7AD04B5DB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69CE-E3B6-4220-A255-1B05BBDDB7A7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DB70E-92B2-46D0-82C1-7AD04B5DB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69CE-E3B6-4220-A255-1B05BBDDB7A7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DB70E-92B2-46D0-82C1-7AD04B5DB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69CE-E3B6-4220-A255-1B05BBDDB7A7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DB70E-92B2-46D0-82C1-7AD04B5DB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69CE-E3B6-4220-A255-1B05BBDDB7A7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DB70E-92B2-46D0-82C1-7AD04B5DB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69CE-E3B6-4220-A255-1B05BBDDB7A7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DB70E-92B2-46D0-82C1-7AD04B5DB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69CE-E3B6-4220-A255-1B05BBDDB7A7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DB70E-92B2-46D0-82C1-7AD04B5DB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069CE-E3B6-4220-A255-1B05BBDDB7A7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DB70E-92B2-46D0-82C1-7AD04B5DBC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b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3643" y="836712"/>
            <a:ext cx="4038600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IMG_20171128_104530.jpg"/>
          <p:cNvPicPr>
            <a:picLocks noChangeAspect="1"/>
          </p:cNvPicPr>
          <p:nvPr/>
        </p:nvPicPr>
        <p:blipFill>
          <a:blip r:embed="rId2" cstate="print"/>
          <a:srcRect t="24520"/>
          <a:stretch>
            <a:fillRect/>
          </a:stretch>
        </p:blipFill>
        <p:spPr>
          <a:xfrm>
            <a:off x="4572000" y="797184"/>
            <a:ext cx="4214842" cy="43600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39553" y="1988840"/>
            <a:ext cx="3663962" cy="3168352"/>
          </a:xfrm>
          <a:prstGeom prst="rect">
            <a:avLst/>
          </a:prstGeom>
          <a:noFill/>
        </p:spPr>
        <p:txBody>
          <a:bodyPr wrap="square" rtlCol="0">
            <a:prstTxWarp prst="textCanUp">
              <a:avLst>
                <a:gd name="adj" fmla="val 86952"/>
              </a:avLst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Республиканский  конкурс</a:t>
            </a:r>
          </a:p>
          <a:p>
            <a:pPr algn="ctr"/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одительских комитетов</a:t>
            </a: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 Секреты дружного класса»</a:t>
            </a: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МБОУ «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Урусовская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ООШ </a:t>
            </a: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имени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Р.Закирова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Мензелинского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муниципального  района</a:t>
            </a: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Республики Татарстан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266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дминистратор\Desktop\2017 -18 уч год  фото\МЧС\IMG-20170906-WA0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1" y="-2347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9672" y="764704"/>
            <a:ext cx="6480720" cy="936104"/>
          </a:xfrm>
          <a:prstGeom prst="rect">
            <a:avLst/>
          </a:prstGeom>
          <a:noFill/>
        </p:spPr>
        <p:txBody>
          <a:bodyPr wrap="none" rtlCol="0">
            <a:prstTxWarp prst="textDeflate">
              <a:avLst/>
            </a:prstTxWarp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Наши  дети  -члены отряда юных пожарников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48540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171117_07535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484784"/>
            <a:ext cx="3291840" cy="4389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IMG_20171117_07540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484784"/>
            <a:ext cx="3291840" cy="4389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Администратор\Desktop\2017 -18 уч год  фото\ГАИ\IMG_20170905_1019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5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7744" y="446485"/>
            <a:ext cx="4968552" cy="822275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Наши дети- члены отряда ЮИД</a:t>
            </a:r>
            <a:endParaRPr lang="ru-RU" b="1" cap="all" dirty="0">
              <a:ln>
                <a:solidFill>
                  <a:srgbClr val="FFFF00"/>
                </a:solidFill>
              </a:ln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956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Администратор\Desktop\2017 -18 уч год  фото\ОСЕННИЙ БАЛ\IMG-20171024-WA0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33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171117_07461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628800"/>
            <a:ext cx="2954201" cy="3938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8" descr="IMG_20171117_0746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92080" y="1628800"/>
            <a:ext cx="2946862" cy="3931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699792" y="542582"/>
            <a:ext cx="4680520" cy="726177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tt-RU" sz="28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Достижения в конкурсах</a:t>
            </a:r>
            <a:endParaRPr lang="ru-RU" sz="28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Администратор\Desktop\2017 -18 уч год  фото\ОСЕННИЙ БАЛ\IMG_20171028_1019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11760" y="620688"/>
            <a:ext cx="4680520" cy="504056"/>
          </a:xfrm>
          <a:prstGeom prst="rect">
            <a:avLst/>
          </a:prstGeom>
          <a:noFill/>
        </p:spPr>
        <p:txBody>
          <a:bodyPr wrap="none" rtlCol="0">
            <a:prstTxWarp prst="textInflat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Наши дети- члены театра « Здоровье»</a:t>
            </a:r>
            <a:endParaRPr lang="ru-RU" b="1" cap="all" dirty="0">
              <a:ln>
                <a:solidFill>
                  <a:srgbClr val="FFFF00"/>
                </a:solidFill>
              </a:ln>
              <a:solidFill>
                <a:schemeClr val="accent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275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171117_07512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428736"/>
            <a:ext cx="3291840" cy="4389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IMG_20171117_07514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412776"/>
            <a:ext cx="3291840" cy="4389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Администратор\Desktop\2017 -18 уч год  фото\ОСЕННИЙ БАЛ\IMG-20171028-WA00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8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171117_07480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484784"/>
            <a:ext cx="3357586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IMG_20171117_07483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484784"/>
            <a:ext cx="3315215" cy="4119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475656" y="487900"/>
            <a:ext cx="6119696" cy="78086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tt-RU" sz="2400" i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Достижения в предметных олимпиадах</a:t>
            </a:r>
            <a:endParaRPr lang="ru-RU" sz="2400" i="1" dirty="0">
              <a:ln w="18415" cmpd="sng">
                <a:solidFill>
                  <a:srgbClr val="00B050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дминистратор\Desktop\2017 -18 уч год  фото\IMG-20170918-WA0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956" y="210178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72964" y="601770"/>
            <a:ext cx="6120680" cy="127859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Наши дети – 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члены профилактического отряда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                               «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Замана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баласы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865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министратор\Desktop\2017 -18 уч год  фото\юнармия\IMG_20170925_1129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32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IMG_20171117_07510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268760"/>
            <a:ext cx="3291840" cy="4389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IMG_20171117_07492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20072" y="1268760"/>
            <a:ext cx="3291840" cy="4389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Администратор\Desktop\2017 -18 уч год  фото\родительское собрание\IMG_20171023_111037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9064" y="476672"/>
            <a:ext cx="6480720" cy="1296144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>
                <a:gd name="adj" fmla="val 12077"/>
              </a:avLst>
            </a:prstTxWarp>
            <a:spAutoFit/>
          </a:bodyPr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Реализация программы для родителей </a:t>
            </a:r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В.Н.Касаткина</a:t>
            </a:r>
            <a:endParaRPr lang="en-US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« Путь к успеху»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040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92896"/>
            <a:ext cx="3931920" cy="2946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066" y="2492896"/>
            <a:ext cx="3931920" cy="2946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971600" y="404664"/>
            <a:ext cx="799288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Проведение  интеллектуальной игры“Поле чудес”  Организаторы: родительский коллектив  класса</a:t>
            </a:r>
            <a:endParaRPr lang="ru-RU" sz="32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Администратор\Desktop\2017 -18 уч год  фото\родительское собрание\IMG_20171023_111506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332656"/>
            <a:ext cx="7416824" cy="1512168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Общеродительские собрания школы</a:t>
            </a:r>
            <a:endParaRPr lang="ru-RU" b="1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202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-20171122-WA000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99792" y="1412776"/>
            <a:ext cx="5037283" cy="354969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411760" y="188640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David" pitchFamily="34" charset="-79"/>
              </a:rPr>
              <a:t>Вступление в ряды ЮНАРМИИ</a:t>
            </a:r>
            <a:endParaRPr lang="ru-RU" sz="32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cs typeface="David" pitchFamily="34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-20171122-WA000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9552" y="1155267"/>
            <a:ext cx="3384376" cy="3718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-20171122-WA000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138869" y="1340768"/>
            <a:ext cx="4704523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915816" y="489445"/>
            <a:ext cx="4978094" cy="646331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tt-RU" sz="3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Поездка в город Казань</a:t>
            </a:r>
            <a:endParaRPr lang="ru-RU" sz="36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Администратор\Desktop\фотолар\IMG-20171128-WA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21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Администратор\Desktop\2017 -18 уч год  фото\бакча\IMG-20170923-WA0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720" y="33813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18864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Акции,субботники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1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Администратор\Desktop\фотолар\IMG-20171128-WA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000"/>
            <a:ext cx="9144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18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88640"/>
            <a:ext cx="9721080" cy="6768752"/>
          </a:xfrm>
        </p:spPr>
      </p:pic>
    </p:spTree>
    <p:extLst>
      <p:ext uri="{BB962C8B-B14F-4D97-AF65-F5344CB8AC3E}">
        <p14:creationId xmlns:p14="http://schemas.microsoft.com/office/powerpoint/2010/main" val="372102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Администратор\Desktop\2017 -18 уч год  фото\юнармия\IMG_20170925_111102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3" y="0"/>
            <a:ext cx="9144000" cy="733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58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prstTxWarp prst="textPlain">
              <a:avLst/>
            </a:prstTxWarp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Семья –школа- ребенок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Секрет нашего класса-</a:t>
            </a: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дружба учеников, учителей и родителей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5362" name="Picture 2" descr="C:\Users\Администратор\Documents\анимашки презентации шаблоны\анимашки новый год\1260716114_podarok-dlya-lyubimoj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3096344" cy="4128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363" name="Picture 3" descr="C:\Users\Администратор\Documents\анимашки презентации шаблоны\для урусово анимации\zvezdia-7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89040"/>
            <a:ext cx="1741934" cy="162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31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Администратор\Desktop\dbltj\1\IMG-20171024-WA0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846"/>
            <a:ext cx="9144000" cy="687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85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prstTxWarp prst="textPlain">
              <a:avLst/>
            </a:prstTxWarp>
            <a:normAutofit fontScale="90000"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Председатель родительского комитета 8 класса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C:\Users\Администратор\Desktop\фотолар\324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4272391" cy="37177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772816"/>
            <a:ext cx="4038600" cy="452596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Составление плана родительского комитета</a:t>
            </a:r>
          </a:p>
          <a:p>
            <a:pPr>
              <a:buFont typeface="Wingdings" pitchFamily="2" charset="2"/>
              <a:buChar char="v"/>
            </a:pP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Контроль питания в школе</a:t>
            </a:r>
          </a:p>
          <a:p>
            <a:pPr>
              <a:buFont typeface="Wingdings" pitchFamily="2" charset="2"/>
              <a:buChar char="v"/>
            </a:pP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Родительские рейды</a:t>
            </a:r>
          </a:p>
          <a:p>
            <a:pPr>
              <a:buFont typeface="Wingdings" pitchFamily="2" charset="2"/>
              <a:buChar char="v"/>
            </a:pP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Родительские собрания</a:t>
            </a:r>
          </a:p>
          <a:p>
            <a:pPr>
              <a:buFont typeface="Wingdings" pitchFamily="2" charset="2"/>
              <a:buChar char="v"/>
            </a:pP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Организация поездок в памятные места во время каникул</a:t>
            </a:r>
          </a:p>
          <a:p>
            <a:pPr>
              <a:buFont typeface="Wingdings" pitchFamily="2" charset="2"/>
              <a:buChar char="v"/>
            </a:pP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Взаимодействие при организации мероприятий</a:t>
            </a:r>
          </a:p>
          <a:p>
            <a:pPr>
              <a:buFont typeface="Wingdings" pitchFamily="2" charset="2"/>
              <a:buChar char="v"/>
            </a:pP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Организация посещений кино, </a:t>
            </a:r>
            <a:r>
              <a:rPr lang="ru-RU" sz="2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театров,экскурсий</a:t>
            </a: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,</a:t>
            </a:r>
          </a:p>
          <a:p>
            <a:pPr>
              <a:buFont typeface="Wingdings" pitchFamily="2" charset="2"/>
              <a:buChar char="v"/>
            </a:pP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 встреч с выдающимися людьми</a:t>
            </a:r>
          </a:p>
          <a:p>
            <a:pPr>
              <a:buFont typeface="Wingdings" pitchFamily="2" charset="2"/>
              <a:buChar char="v"/>
            </a:pPr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Организация летнего отдыха и занятости детей в летнее время.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732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9632" y="188640"/>
            <a:ext cx="6759588" cy="10801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7030A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Родител</a:t>
            </a:r>
            <a:r>
              <a:rPr lang="tt-RU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7030A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ьский комитет 8 класса МБОУ”Урусовская ООШ им.Р.Закирова” Мензелинского района РТ</a:t>
            </a:r>
            <a:endParaRPr lang="ru-RU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7030A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19672" y="1625895"/>
            <a:ext cx="38164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Хасанова Айсылу Ханифовна     </a:t>
            </a:r>
            <a:r>
              <a:rPr lang="tt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член родительского комитета</a:t>
            </a:r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5896" y="4509120"/>
            <a:ext cx="37634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Харисова Дания Гаффановна                </a:t>
            </a:r>
            <a:r>
              <a:rPr lang="tt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член родительского комитета</a:t>
            </a:r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Рисунок 6" descr="IMG_20171126_1609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2956" y="1268760"/>
            <a:ext cx="2376264" cy="306151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 descr="IMG_20171128_1059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2655499"/>
            <a:ext cx="1928826" cy="257176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707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8410"/>
            <a:ext cx="8229600" cy="1399032"/>
          </a:xfrm>
        </p:spPr>
        <p:txBody>
          <a:bodyPr>
            <a:prstTxWarp prst="textStop">
              <a:avLst/>
            </a:prstTxWarp>
            <a:normAutofit/>
          </a:bodyPr>
          <a:lstStyle/>
          <a:p>
            <a:r>
              <a:rPr lang="ru-RU" sz="1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План заседания родите</a:t>
            </a:r>
            <a:r>
              <a:rPr lang="tt-RU" sz="1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льского комитета </a:t>
            </a:r>
            <a:r>
              <a:rPr lang="en-US" sz="1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sz="1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tt-RU" sz="1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2017-2018 учебный год</a:t>
            </a:r>
            <a:endParaRPr lang="ru-RU" sz="18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5" y="1900052"/>
            <a:ext cx="4521383" cy="436565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tt-RU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Вопросы,выносимые на заседание</a:t>
            </a:r>
            <a:r>
              <a:rPr lang="tt-RU" dirty="0" smtClean="0">
                <a:ln>
                  <a:solidFill>
                    <a:srgbClr val="FF0000"/>
                  </a:solidFill>
                </a:ln>
              </a:rPr>
              <a:t>:   </a:t>
            </a:r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2348880"/>
            <a:ext cx="77048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1.1 сентября-день знаний, “Помоги собраться в школу”                  сентябрь</a:t>
            </a:r>
          </a:p>
          <a:p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2.Питание учащихся. Рассмотрение меню,согласование                сентябрь</a:t>
            </a:r>
          </a:p>
          <a:p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администрацией школы и района</a:t>
            </a:r>
          </a:p>
          <a:p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3.Вступление в ряды Юнармии, присяга                                            сентябрь</a:t>
            </a:r>
          </a:p>
          <a:p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4.Организации Поездки в г.Казань                                                     сентябрь.</a:t>
            </a:r>
            <a:b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tt-RU" b="1" dirty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.Организация праздника “День матери”                                         Ноябрь</a:t>
            </a:r>
            <a:b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tt-RU" b="1" dirty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.Новогодняя ёлка                                                                                 Декабрь</a:t>
            </a:r>
          </a:p>
          <a:p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7.Вечерние рейды,соблюдение Закона №71 –З РТ                         по графику</a:t>
            </a:r>
          </a:p>
          <a:p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7.Организации праздников 8 марта и 23 февраля                     март,февраль</a:t>
            </a:r>
          </a:p>
          <a:p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8.Поездка  в театр имени С.Умутбаева в г.Мензелинск                 апрель</a:t>
            </a:r>
          </a:p>
          <a:p>
            <a:r>
              <a:rPr lang="en-US" b="1" dirty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.Организация летнего отдыха                                                       июнь-август</a:t>
            </a:r>
          </a:p>
          <a:p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10.Анкетирование по допобразованию,по питании                  по графику</a:t>
            </a:r>
          </a:p>
          <a:p>
            <a:r>
              <a:rPr lang="tt-RU" b="1" dirty="0" smtClean="0">
                <a:ln w="1905">
                  <a:solidFill>
                    <a:schemeClr val="bg2">
                      <a:lumMod val="1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11.Сдача Норм ГТО                                                               летняя,зимняя сессия   </a:t>
            </a:r>
            <a:endParaRPr lang="ru-RU" b="1" dirty="0">
              <a:ln w="1905">
                <a:solidFill>
                  <a:schemeClr val="bg2">
                    <a:lumMod val="10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433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IMG_20171117_0750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13264" y="1860104"/>
            <a:ext cx="3108960" cy="4148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8" descr="IMG_20171117_07452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4049" y="1847345"/>
            <a:ext cx="3176368" cy="4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267744" y="659775"/>
            <a:ext cx="56757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i="1" dirty="0">
                <a:solidFill>
                  <a:srgbClr val="00B050"/>
                </a:solidFill>
              </a:rPr>
              <a:t>Н</a:t>
            </a:r>
            <a:r>
              <a:rPr lang="tt-RU" sz="2400" i="1" dirty="0" smtClean="0">
                <a:solidFill>
                  <a:srgbClr val="00B050"/>
                </a:solidFill>
              </a:rPr>
              <a:t>аши дети- наша гордость...</a:t>
            </a:r>
          </a:p>
          <a:p>
            <a:r>
              <a:rPr lang="tt-RU" sz="2400" i="1" dirty="0">
                <a:solidFill>
                  <a:srgbClr val="00B050"/>
                </a:solidFill>
              </a:rPr>
              <a:t> </a:t>
            </a:r>
            <a:r>
              <a:rPr lang="tt-RU" sz="2400" i="1" dirty="0" smtClean="0">
                <a:solidFill>
                  <a:srgbClr val="00B050"/>
                </a:solidFill>
              </a:rPr>
              <a:t>                            гордость школы...</a:t>
            </a:r>
          </a:p>
          <a:p>
            <a:r>
              <a:rPr lang="tt-RU" sz="2400" i="1" dirty="0">
                <a:solidFill>
                  <a:srgbClr val="00B050"/>
                </a:solidFill>
              </a:rPr>
              <a:t> </a:t>
            </a:r>
            <a:r>
              <a:rPr lang="tt-RU" sz="2400" i="1" dirty="0" smtClean="0">
                <a:solidFill>
                  <a:srgbClr val="00B050"/>
                </a:solidFill>
              </a:rPr>
              <a:t>                                       гордость страны...</a:t>
            </a:r>
            <a:endParaRPr lang="ru-RU" sz="2400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дминистратор\Desktop\фотолар\88888888888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106311"/>
            <a:ext cx="4038600" cy="351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 descr="C:\Users\Администратор\Desktop\2017 -18 уч год  фото\юнармия\IMG-20170925-WA00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24" y="-112146"/>
            <a:ext cx="9293528" cy="697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28256" y="-2350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123728" y="-451956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Наши дети- члены отряда ЮНАРМИИ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5328" y="548680"/>
            <a:ext cx="395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Наши дети- члены отряда </a:t>
            </a:r>
            <a:r>
              <a:rPr lang="ru-RU" dirty="0" err="1" smtClean="0">
                <a:solidFill>
                  <a:srgbClr val="FF0000"/>
                </a:solidFill>
              </a:rPr>
              <a:t>Юнармии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138" y="3740150"/>
            <a:ext cx="85725" cy="6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35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IMG_20171117_0750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0580" y="1668621"/>
            <a:ext cx="3291840" cy="4389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Содержимое 11" descr="IMG_20171117_0752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21580" y="1668621"/>
            <a:ext cx="3291840" cy="4389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prism isContent="1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3</Template>
  <TotalTime>357</TotalTime>
  <Words>250</Words>
  <Application>Microsoft Office PowerPoint</Application>
  <PresentationFormat>Экран (4:3)</PresentationFormat>
  <Paragraphs>57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Председатель родительского комитета 8 класса </vt:lpstr>
      <vt:lpstr>Презентация PowerPoint</vt:lpstr>
      <vt:lpstr>План заседания родительского комитета  на 2017-2018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Семья –школа- ребенок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Айнур</dc:creator>
  <cp:lastModifiedBy>Администратор</cp:lastModifiedBy>
  <cp:revision>42</cp:revision>
  <dcterms:created xsi:type="dcterms:W3CDTF">2017-11-15T13:13:23Z</dcterms:created>
  <dcterms:modified xsi:type="dcterms:W3CDTF">2017-12-01T10:44:07Z</dcterms:modified>
</cp:coreProperties>
</file>